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35169-9AEB-4713-91B5-7AAF4D6C76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Audit Summation Report Exercise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F0A1A-C17F-47B0-A99F-F3E3DF6A24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8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EC45-228E-4EE2-ADF3-FE10B6B5D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Summation Report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B477D-E2F5-40BB-A7D0-1B8853A8B1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the audit summation report based on different scenarios where an audit has already been conducted and the SPI-RRT checklist has been completed</a:t>
            </a:r>
          </a:p>
          <a:p>
            <a:r>
              <a:rPr lang="en-US" dirty="0"/>
              <a:t>Describe the deficiency or non-conformity observed based on the standards for each section</a:t>
            </a:r>
          </a:p>
          <a:p>
            <a:r>
              <a:rPr lang="en-US" dirty="0"/>
              <a:t>Enter whether you think the corrective action could be immediate or would require follow-up</a:t>
            </a:r>
          </a:p>
          <a:p>
            <a:r>
              <a:rPr lang="en-US" dirty="0"/>
              <a:t>Enter what recommendations you give to the sites and what level (tester, site, district/region/IP or national level (MOH)</a:t>
            </a:r>
          </a:p>
        </p:txBody>
      </p:sp>
    </p:spTree>
    <p:extLst>
      <p:ext uri="{BB962C8B-B14F-4D97-AF65-F5344CB8AC3E}">
        <p14:creationId xmlns:p14="http://schemas.microsoft.com/office/powerpoint/2010/main" val="2837823884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</TotalTime>
  <Words>84</Words>
  <Application>Microsoft Office PowerPoint</Application>
  <PresentationFormat>Widescreen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Corbel</vt:lpstr>
      <vt:lpstr>Wingdings 2</vt:lpstr>
      <vt:lpstr>Frame</vt:lpstr>
      <vt:lpstr>Audit Summation Report Exercise</vt:lpstr>
      <vt:lpstr>Summation Report 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Summation Report Exercise</dc:title>
  <dc:creator>Jackson, Keisha G. (CDC/DDPHSIS/CGH/DGHT)</dc:creator>
  <cp:lastModifiedBy>Jackson, Keisha G. (CDC/DDPHSIS/CGH/DGHT)</cp:lastModifiedBy>
  <cp:revision>1</cp:revision>
  <dcterms:created xsi:type="dcterms:W3CDTF">2020-12-16T15:58:03Z</dcterms:created>
  <dcterms:modified xsi:type="dcterms:W3CDTF">2020-12-16T16:09:09Z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2020-12-16T16:02:06Z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2411fdc8-ea4b-415e-856d-5ff71fea0bc7</vt:lpwstr>
  </property>
  <property fmtid="{D5CDD505-2E9C-101B-9397-08002B2CF9AE}" pid="8" name="MSIP_Label_7b94a7b8-f06c-4dfe-bdcc-9b548fd58c31_ContentBits">
    <vt:lpwstr>0</vt:lpwstr>
  </property>
</Properties>
</file>